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2CA4DD-E6EE-4953-A8D7-D36269AEB6C4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Сотрудники\ОТЧЕТЫ ФИЛИАЛА 2024\ЮРИСТ\Горячая линия\Туристические услуг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0"/>
            <a:ext cx="4104456" cy="4953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99592" y="-1323528"/>
            <a:ext cx="2997969" cy="86409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51521" y="260648"/>
            <a:ext cx="3168352" cy="6307379"/>
          </a:xfrm>
        </p:spPr>
        <p:txBody>
          <a:bodyPr>
            <a:normAutofit/>
          </a:bodyPr>
          <a:lstStyle/>
          <a:p>
            <a:r>
              <a:rPr lang="ru-RU" u="sng" dirty="0" smtClean="0"/>
              <a:t>Понятие туристской услуги. Основные характеристики туристских услуг.</a:t>
            </a:r>
          </a:p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8154" y="4754470"/>
            <a:ext cx="43924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Калманском, Топчихинском,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66-0-37 ,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aleusk@alltcde.ru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05.2024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836246"/>
            <a:ext cx="4211960" cy="511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/>
              <a:t>В </a:t>
            </a:r>
            <a:r>
              <a:rPr lang="ru-RU" sz="1200" dirty="0" smtClean="0"/>
              <a:t>Законе РФ «Об основах туристской деятельности в Российской Федерации» услуги определяются как виды деятельности по обслуживанию туристов: размещение, питание, перевозка, экскурсионные услуги, услуги гидов-переводчиков и др.[1].</a:t>
            </a:r>
          </a:p>
          <a:p>
            <a:r>
              <a:rPr lang="ru-RU" sz="1200" dirty="0" smtClean="0"/>
              <a:t>ГОСТ Р 50646-94/30335-95 «Услуги населению. Термины и определения» дает определение услуги и по функциональному назначению подразделяет услуги на материальные и социально-культурные [4].</a:t>
            </a:r>
          </a:p>
          <a:p>
            <a:r>
              <a:rPr lang="ru-RU" sz="1200" dirty="0" smtClean="0"/>
              <a:t>«Услуга – результат непосредственного взаимодействия исполнителя и потребителя, а также собственной деятельности исполнителя по удовлетворению потребности потребителя.</a:t>
            </a:r>
          </a:p>
          <a:p>
            <a:r>
              <a:rPr lang="ru-RU" sz="1200" dirty="0" smtClean="0"/>
              <a:t>Материальная услуга – </a:t>
            </a:r>
            <a:r>
              <a:rPr lang="ru-RU" sz="1200" dirty="0" err="1" smtClean="0"/>
              <a:t>услуга</a:t>
            </a:r>
            <a:r>
              <a:rPr lang="ru-RU" sz="1200" dirty="0" smtClean="0"/>
              <a:t> по удовлетворению материально-бытовых потребностей потребителя услуг (бытовые услуги, жилищно-коммунальные услуги).</a:t>
            </a:r>
          </a:p>
          <a:p>
            <a:r>
              <a:rPr lang="ru-RU" sz="1200" dirty="0" smtClean="0"/>
              <a:t>Социально-культурная услуга – </a:t>
            </a:r>
            <a:r>
              <a:rPr lang="ru-RU" sz="1200" dirty="0" err="1" smtClean="0"/>
              <a:t>услуга</a:t>
            </a:r>
            <a:r>
              <a:rPr lang="ru-RU" sz="1200" dirty="0" smtClean="0"/>
              <a:t> по удовлетворению духовных, интеллектуальных потребностей и поддержание нормальной жизнедеятельности потребителя (услуги культуры, образования спортивные, туризм и другие</a:t>
            </a:r>
            <a:r>
              <a:rPr lang="ru-RU" sz="1200" dirty="0" smtClean="0"/>
              <a:t>)».</a:t>
            </a:r>
            <a:r>
              <a:rPr lang="ru-RU" sz="1200" dirty="0" smtClean="0"/>
              <a:t> Федеральные законы «О защите прав потребителей» от 07.02.1992 № 2300-1, «О техническом регулировании» от 27.12.2002 № 184-ФЗ регламентируют требования к услуге: услуга должна быть безопасной для жизни, здоровья потребителя, окружающей среды, а также не должна причинять вред имуществу потребителя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248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наличие избыточной массы тела; появление одышки даже при невысоком уровне физической нагрузки; частые головные боли; боли в суставах; тяжесть и боли в области сердца. </dc:title>
  <dc:creator>1</dc:creator>
  <cp:lastModifiedBy>1</cp:lastModifiedBy>
  <cp:revision>25</cp:revision>
  <dcterms:created xsi:type="dcterms:W3CDTF">2023-04-21T07:13:03Z</dcterms:created>
  <dcterms:modified xsi:type="dcterms:W3CDTF">2024-05-27T06:01:41Z</dcterms:modified>
</cp:coreProperties>
</file>