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>
        <p:scale>
          <a:sx n="70" d="100"/>
          <a:sy n="70" d="100"/>
        </p:scale>
        <p:origin x="-3498" y="-46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04" y="1071538"/>
            <a:ext cx="6215106" cy="428628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Карта размещения рекламных конструкций на территории муниципального образования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Топчихинский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 Алтайского края.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8" y="1857356"/>
            <a:ext cx="5500726" cy="642942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Село Топчиха, въезд в село  Топчиха,  пересечение   улиц 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Сизова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Карнакова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94" y="2714612"/>
            <a:ext cx="537527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143380" y="1500166"/>
            <a:ext cx="250033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Фрагмент  №1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8" y="6215074"/>
            <a:ext cx="559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▀▀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№1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43380" y="4500562"/>
            <a:ext cx="642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▀▀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№2</a:t>
            </a: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643446" y="214282"/>
            <a:ext cx="200028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Приложение к схеме размещения рекламных конструкций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6072206" y="6786578"/>
            <a:ext cx="45719" cy="928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3429000" y="9644098"/>
            <a:ext cx="4214842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071785" y="7929586"/>
            <a:ext cx="37862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въезд в село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Топчиха</a:t>
            </a: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90" y="1285852"/>
            <a:ext cx="6357982" cy="800105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Село Топчиха, улица  Правды,  начало  дороги на села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Макарьевка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Переясловка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94" y="8001024"/>
            <a:ext cx="5357850" cy="714380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Условные обозначения:</a:t>
            </a:r>
          </a:p>
          <a:p>
            <a:pPr algn="l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▀▀  -  место установки рекламной конструкции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3380" y="214282"/>
            <a:ext cx="2500330" cy="800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Фрагмент  №10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70" y="2357422"/>
            <a:ext cx="5286412" cy="545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500438" y="4000496"/>
            <a:ext cx="857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▀▀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№11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90" y="1285852"/>
            <a:ext cx="6357982" cy="800105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Село Топчиха, пересечение улиц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Сизова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 Кирова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3380" y="214282"/>
            <a:ext cx="2500330" cy="800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Фрагмент  №2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94" y="2428860"/>
            <a:ext cx="5094079" cy="465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571876" y="5072066"/>
            <a:ext cx="559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▀▀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№3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90" y="1285852"/>
            <a:ext cx="6357982" cy="800105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Село Топчиха, район стадиона «Юбилейный»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3380" y="214282"/>
            <a:ext cx="2500330" cy="800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Фрагмент  №3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94" y="2054668"/>
            <a:ext cx="5286412" cy="503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071942" y="3786182"/>
            <a:ext cx="559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▀▀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№4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90" y="1285852"/>
            <a:ext cx="6357982" cy="800105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Село Топчиха,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пересечениие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улиц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Сизова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 Песочная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3380" y="214282"/>
            <a:ext cx="2500330" cy="800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Фрагмент  №4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56" y="2143108"/>
            <a:ext cx="5447325" cy="49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214686" y="4357686"/>
            <a:ext cx="559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▀▀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№5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90" y="1285852"/>
            <a:ext cx="6357982" cy="800105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село Топчиха, пересечение улиц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Сизова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Привокзальная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32" y="7786710"/>
            <a:ext cx="4829192" cy="660384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3380" y="214282"/>
            <a:ext cx="2500330" cy="800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Фрагмент  №5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55" y="2285984"/>
            <a:ext cx="546507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000504" y="4071934"/>
            <a:ext cx="559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▀▀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№6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90" y="1285852"/>
            <a:ext cx="6357982" cy="800105"/>
          </a:xfrm>
        </p:spPr>
        <p:txBody>
          <a:bodyPr>
            <a:norm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Село.Топчиха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улица  Привокзальная,  напротив  автовокзала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3380" y="214282"/>
            <a:ext cx="2500330" cy="800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Фрагмент  №6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70" y="2143108"/>
            <a:ext cx="533772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571612" y="6500826"/>
            <a:ext cx="642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▀▀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№7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8" y="1285852"/>
            <a:ext cx="5643602" cy="800105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Село Топчиха ,   улица Ленина, район РЭС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3380" y="214282"/>
            <a:ext cx="2500330" cy="800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Фрагмент  №7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35" y="2214546"/>
            <a:ext cx="530154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428868" y="5715008"/>
            <a:ext cx="559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▀▀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№8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90" y="1285853"/>
            <a:ext cx="6429420" cy="642942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Село Топчиха,  улица  Правды,  район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поликлинники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3380" y="214282"/>
            <a:ext cx="2500330" cy="800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Фрагмент  №8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56" y="2000232"/>
            <a:ext cx="5371034" cy="492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928934" y="5286380"/>
            <a:ext cx="571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▀▀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№9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90" y="1285852"/>
            <a:ext cx="6357982" cy="800105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Село Топчиха, улица  Правды,  район  нефтебазы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3380" y="214282"/>
            <a:ext cx="2500330" cy="800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Фрагмент  №9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56" y="2143108"/>
            <a:ext cx="539116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000372" y="4143372"/>
            <a:ext cx="688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▀▀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№10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173</Words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Карта размещения рекламных конструкций на территории муниципального образования  Топчихинский район Алтайского края. </vt:lpstr>
      <vt:lpstr>Село Топчиха, пересечение улиц  Сизова -  Кирова </vt:lpstr>
      <vt:lpstr>Село Топчиха, район стадиона «Юбилейный»</vt:lpstr>
      <vt:lpstr>Село Топчиха, пересечениие улиц  Сизова -  Песочная </vt:lpstr>
      <vt:lpstr> село Топчиха, пересечение улиц  Сизова – Привокзальная </vt:lpstr>
      <vt:lpstr>Село.Топчиха, улица  Привокзальная,  напротив  автовокзала </vt:lpstr>
      <vt:lpstr>Село Топчиха ,   улица Ленина, район РЭС </vt:lpstr>
      <vt:lpstr>Село Топчиха,  улица  Правды,  район  поликлинники </vt:lpstr>
      <vt:lpstr>Село Топчиха, улица  Правды,  район  нефтебазы </vt:lpstr>
      <vt:lpstr>Село Топчиха, улица  Правды,  начало  дороги на села Макарьевка, Переясловка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размещения рекламных конструкций на территории муниципального образования Топчихинского района с.Топчиха</dc:title>
  <dc:creator>topgkh</dc:creator>
  <cp:lastModifiedBy>Inkovskai</cp:lastModifiedBy>
  <cp:revision>27</cp:revision>
  <dcterms:created xsi:type="dcterms:W3CDTF">2014-07-04T02:23:12Z</dcterms:created>
  <dcterms:modified xsi:type="dcterms:W3CDTF">2014-09-30T10:20:43Z</dcterms:modified>
</cp:coreProperties>
</file>