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EA5C4-6AAF-4622-A79F-68826EBCE708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E32FC-A6C8-4CAA-BAE9-1A0B1EC53E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266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E32FC-A6C8-4CAA-BAE9-1A0B1EC53EE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0321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9921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127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12425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73884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5649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10437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637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88889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6254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255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2970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187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6014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6477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950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6354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92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42CA4DD-E6EE-4953-A8D7-D36269AEB6C4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609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4437113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Филиал ФБУЗ «Центр гигиены и эпидемиологии в Алтайском крае в городе Алейске, Алейском,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Калманском, Топчихинском, </a:t>
            </a:r>
            <a:r>
              <a:rPr lang="ru-RU" sz="9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Усть-Калманском</a:t>
            </a: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9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Усть-Пристанском</a:t>
            </a: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Чарышском районах»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Группа по защите прав потребителей, гигиенического обучения и воспитания населения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658130,  Алтайский край, г. Алейск, </a:t>
            </a:r>
            <a:r>
              <a:rPr lang="ru-RU" sz="9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пр-д</a:t>
            </a: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Олимпийский, 7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Тел/факс (38553) 66-0-37 , </a:t>
            </a:r>
            <a:r>
              <a:rPr lang="en-US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mail</a:t>
            </a: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aleusk@alltcde.ru</a:t>
            </a:r>
            <a:endParaRPr lang="ru-RU" sz="9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u="sng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30.09.2024</a:t>
            </a:r>
            <a:endParaRPr lang="ru-RU" sz="9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Z:\Сотрудники\ОТЧЕТЫ ФИЛИАЛА 2024\ЮРИСТ\Горячая линия\Профилактика грипа и ОРВИ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692696"/>
            <a:ext cx="4032448" cy="28575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1560" y="841665"/>
            <a:ext cx="3816424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такое ОРВИ? В чём отличие от гриппа?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Термин "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острое респираторное заболевание" (ОРЗ)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"острая респираторная вирусная инфекция" (ОРВИ) охватывает большое количество заболеваний, во многом похожих друг на друга. Основное их сходство состоит в том, что все они вызываются вирусами, проникающими в организм вместе с вдыхаемым воздухом через рот и носоглотку, а также в том, что все они характеризуются одним и тем же набором симптомов. У больного несколько дней отмечается повышенная температура тела, воспаление в горле, кашель и головная боль. Самым распространенным симптомом респираторных заболеваний является насморк; он вызывается целым рядом родственных вирусов, известных как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риновирусы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При выздоровлении, все эти симптомы исчезают и не оставляют после себя никаких следов.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Вирус гриппа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очень легко передается. Самый распространенный путь передачи инфекции - воздушно-капельный. Также возможен и бытовой путь передачи, например через предметы обихода. При кашле, чихании, разговоре из носоглотки больного или вирусоносителя выбрасываются частицы слюны, слизи, мокроты с болезнетворной микрофлорой, в том числе с вирусами гриппа. Вокруг больного образуется зараженная зона с максимальной концентрацией аэрозольных частиц. Дальность их рассеивания обычно не превышает 2 - 3 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Симптомы гриппа.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Обычно грипп начинается остро. Инкубационный (скрытый) период, как правило, длится 2 - 5 дней. Затем начинается период острых клинических проявлений. Тяжесть болезни зависит от общего состояния здоровья, возраста, от того, контактировал ли больной с данным типом вируса ранее. В зависимости от этого у больного может развиться одна из четырех форм гриппа: легкая, среднетяже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лая, тяжелая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гипертоксическая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157</TotalTime>
  <Words>350</Words>
  <Application>Microsoft Office PowerPoint</Application>
  <PresentationFormat>Экран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Натуральные материалы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наличие избыточной массы тела; появление одышки даже при невысоком уровне физической нагрузки; частые головные боли; боли в суставах; тяжесть и боли в области сердца. </dc:title>
  <dc:creator>1</dc:creator>
  <cp:lastModifiedBy>1</cp:lastModifiedBy>
  <cp:revision>33</cp:revision>
  <dcterms:created xsi:type="dcterms:W3CDTF">2023-04-21T07:13:03Z</dcterms:created>
  <dcterms:modified xsi:type="dcterms:W3CDTF">2024-09-30T03:25:22Z</dcterms:modified>
</cp:coreProperties>
</file>