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EA5C4-6AAF-4622-A79F-68826EBCE708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E32FC-A6C8-4CAA-BAE9-1A0B1EC53E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266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9921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127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12425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7388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564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10437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637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88889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6254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255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2970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187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6014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6477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950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6354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92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2CA4DD-E6EE-4953-A8D7-D36269AEB6C4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609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3567" y="908720"/>
            <a:ext cx="3888433" cy="525658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400" b="1" dirty="0" smtClean="0"/>
              <a:t>Что такое страхование?</a:t>
            </a:r>
            <a:endParaRPr lang="ru-RU" sz="1400" dirty="0" smtClean="0"/>
          </a:p>
          <a:p>
            <a:r>
              <a:rPr lang="ru-RU" sz="1200" dirty="0" smtClean="0"/>
              <a:t>Страхование — это договор, согласно которому одна сторона (страховщик) обязуется выплатить компенсацию другому лицу (страхователю) в случае наступления определённого события, указанного в договоре. За это страхователь регулярно платит взносы, обеспечивая себе защиту на случай неприятностей.</a:t>
            </a:r>
          </a:p>
          <a:p>
            <a:r>
              <a:rPr lang="ru-RU" sz="1400" b="1" dirty="0" smtClean="0"/>
              <a:t>Зачем вообще нужны накопления?</a:t>
            </a:r>
            <a:endParaRPr lang="ru-RU" sz="1400" dirty="0" smtClean="0"/>
          </a:p>
          <a:p>
            <a:r>
              <a:rPr lang="ru-RU" sz="1400" dirty="0" smtClean="0"/>
              <a:t>. </a:t>
            </a:r>
            <a:r>
              <a:rPr lang="ru-RU" sz="1200" dirty="0" smtClean="0"/>
              <a:t>Многие россияне живут «от зарплаты до зарплаты», надеясь на удачу. Однако опыт показывает, что лучший помощник — регулярное откладывание небольшой суммы денег. Постепенно эта сумма превращается в солидную сумму, позволяющую чувствовать уверенность в завтрашнем дне.</a:t>
            </a:r>
          </a:p>
          <a:p>
            <a:r>
              <a:rPr lang="ru-RU" sz="1200" dirty="0" smtClean="0"/>
              <a:t>Вот несколько основных способов накапливать деньги:</a:t>
            </a:r>
          </a:p>
          <a:p>
            <a:pPr lvl="0"/>
            <a:r>
              <a:rPr lang="ru-RU" sz="1400" b="1" dirty="0" smtClean="0"/>
              <a:t>Банковский вклад (депозит)</a:t>
            </a:r>
            <a:r>
              <a:rPr lang="ru-RU" sz="1400" dirty="0" smtClean="0"/>
              <a:t>: </a:t>
            </a:r>
            <a:r>
              <a:rPr lang="ru-RU" sz="1200" dirty="0" smtClean="0"/>
              <a:t>положил деньги в банк и получил проценты. Очень простой вариант, хотя доход невысокий.</a:t>
            </a:r>
          </a:p>
          <a:p>
            <a:pPr lvl="0"/>
            <a:r>
              <a:rPr lang="ru-RU" sz="1400" b="1" dirty="0" smtClean="0"/>
              <a:t>Инвестиции</a:t>
            </a:r>
            <a:r>
              <a:rPr lang="ru-RU" sz="1400" dirty="0" smtClean="0"/>
              <a:t>: </a:t>
            </a:r>
            <a:r>
              <a:rPr lang="ru-RU" sz="1200" dirty="0" smtClean="0"/>
              <a:t>вложение средств в акции, облигации, недвижимость. Доход выше, но и риски тоже большие.</a:t>
            </a:r>
          </a:p>
          <a:p>
            <a:pPr lvl="0"/>
            <a:r>
              <a:rPr lang="ru-RU" sz="1400" b="1" dirty="0" smtClean="0"/>
              <a:t>Налоговые льготы и программы поддержки государства</a:t>
            </a:r>
            <a:r>
              <a:rPr lang="ru-RU" sz="1400" dirty="0" smtClean="0"/>
              <a:t>: </a:t>
            </a:r>
            <a:r>
              <a:rPr lang="ru-RU" sz="1200" dirty="0" smtClean="0"/>
              <a:t>специальные программы, позволяющие уменьшить налоговую нагрузку и создать пенсионные накопления.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4437113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Филиал ФБУЗ «Центр гигиены и эпидемиологии в Алтайском крае в городе Алейске, Алейском, 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Калманском, Топчихинском,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Усть-Калманском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Усть-Пристанском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и Чарышском районах»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Группа по защите прав потребителей, гигиенического обучения и воспитания населения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658130,  Алтайский край, г. Алейск,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пр-д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Олимпийский, 7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Тел/факс (38553) 66-0-37 ,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mail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aleusk@alltcde.ru</a:t>
            </a:r>
            <a:endParaRPr lang="ru-RU" sz="9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u="sng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02.10.2025</a:t>
            </a:r>
            <a:endParaRPr lang="ru-RU" sz="9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s://avatars.mds.yandex.net/i?id=92d44f8532d0a5e699678de5b5287c6375c32339-5235692-images-thumbs&amp;n=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4704"/>
            <a:ext cx="381642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84089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288</TotalTime>
  <Words>227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Натуральные материалы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наличие избыточной массы тела; появление одышки даже при невысоком уровне физической нагрузки; частые головные боли; боли в суставах; тяжесть и боли в области сердца.</dc:title>
  <dc:creator>1</dc:creator>
  <cp:lastModifiedBy>1</cp:lastModifiedBy>
  <cp:revision>52</cp:revision>
  <cp:lastPrinted>2025-07-28T04:43:22Z</cp:lastPrinted>
  <dcterms:created xsi:type="dcterms:W3CDTF">2023-04-21T07:13:03Z</dcterms:created>
  <dcterms:modified xsi:type="dcterms:W3CDTF">2025-10-16T02:00:35Z</dcterms:modified>
</cp:coreProperties>
</file>