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42CA4DD-E6EE-4953-A8D7-D36269AEB6C4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47DB0BC-D124-443B-8CB2-9CA244F00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99592" y="-1323528"/>
            <a:ext cx="2997969" cy="86409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ru-RU" sz="2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08154" y="5229200"/>
            <a:ext cx="43924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Филиал ФБУЗ «Центр гигиены и эпидемиологии в Алтайском крае в городе Алейске, Алейском, 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Калманском, Топчихинском,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Усть-Калманском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Усть-Пристанском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и Чарышском районах»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Группа по защите прав потребителей, гигиенического обучения и воспитания населения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658130,  Алтайский край, г. Алейск, </a:t>
            </a:r>
            <a:r>
              <a:rPr lang="ru-RU" sz="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пр-д</a:t>
            </a:r>
            <a:r>
              <a:rPr lang="ru-RU" sz="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Олимпийский, 7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Тел/факс (38553) 66-0-37,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23 3 05, 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mail</a:t>
            </a:r>
            <a:r>
              <a:rPr lang="ru-RU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aleusk@alltcde.ru</a:t>
            </a:r>
            <a:endParaRPr lang="ru-RU" sz="9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b="1" u="sng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27.04.2026</a:t>
            </a:r>
            <a:endParaRPr lang="ru-RU" sz="9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139878"/>
            <a:ext cx="3600400" cy="6591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Segoe Script" pitchFamily="34" charset="0"/>
                <a:cs typeface="Times New Roman" pitchFamily="18" charset="0"/>
              </a:rPr>
              <a:t>Для чего необходима </a:t>
            </a:r>
            <a:r>
              <a:rPr lang="ru-RU" sz="1200" b="1" dirty="0" err="1" smtClean="0">
                <a:solidFill>
                  <a:srgbClr val="FF0000"/>
                </a:solidFill>
                <a:latin typeface="Segoe Script" pitchFamily="34" charset="0"/>
                <a:cs typeface="Times New Roman" pitchFamily="18" charset="0"/>
              </a:rPr>
              <a:t>имумунизация</a:t>
            </a:r>
            <a:r>
              <a:rPr lang="ru-RU" sz="1200" b="1" dirty="0" smtClean="0">
                <a:solidFill>
                  <a:srgbClr val="FF0000"/>
                </a:solidFill>
                <a:latin typeface="Segoe Script" pitchFamily="34" charset="0"/>
                <a:cs typeface="Times New Roman" pitchFamily="18" charset="0"/>
              </a:rPr>
              <a:t> населения</a:t>
            </a:r>
            <a:endParaRPr lang="ru-RU" sz="1200" dirty="0" smtClean="0">
              <a:solidFill>
                <a:srgbClr val="FF0000"/>
              </a:solidFill>
              <a:latin typeface="Segoe Script" pitchFamily="34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</a:rPr>
              <a:t>Иммунизация</a:t>
            </a:r>
            <a:r>
              <a:rPr lang="ru-RU" sz="1200" dirty="0" smtClean="0"/>
              <a:t> – это один из самых эффективных инструментов общественного здравоохранения, позволяющий защитить себя и окружающих от опасных инфекционных заболеваний. К сожалению, многие недооценивают ее важность, особенно в отношении взрослых. Иммунитет, приобретенный в детстве, со временем может ослабевать, а некоторые заболевания представляют серьезную угрозу для взрослых, даже если они переболели ими в детстве.</a:t>
            </a:r>
          </a:p>
          <a:p>
            <a:r>
              <a:rPr lang="ru-RU" sz="1200" dirty="0" smtClean="0"/>
              <a:t>• Защита от опасных болезней: Вакцины предотвращают развитие тяжелых форм заболеваний, которые могут привести к инвалидности, осложнениям и даже смерти.</a:t>
            </a:r>
          </a:p>
          <a:p>
            <a:r>
              <a:rPr lang="ru-RU" sz="1200" dirty="0" smtClean="0"/>
              <a:t>• Формирование коллективного иммунитета: Когда большая часть населения вакцинирована, распространение инфекции замедляется или прекращается, защищая тех, кто не может быть вакцинирован (например, младенцев или людей с ослабленным иммунитетом).</a:t>
            </a:r>
          </a:p>
          <a:p>
            <a:r>
              <a:rPr lang="ru-RU" sz="1200" dirty="0" smtClean="0"/>
              <a:t>• Снижение затрат на лечение: Предотвращение заболевания обходится дешевле, чем лечение. Вакцинация позволяет сэкономить средства, которые могли бы быть потрачены на лечение осложнений и госпитализацию.</a:t>
            </a:r>
          </a:p>
          <a:p>
            <a:r>
              <a:rPr lang="ru-RU" sz="1200" dirty="0" smtClean="0"/>
              <a:t>• Здоровое будущее: Вакцинированные дети имеют больше шансов вырасти здоровыми и сильными, вести активный образ жизни и полноценно развиваться</a:t>
            </a:r>
            <a:r>
              <a:rPr lang="ru-RU" sz="1200" dirty="0" smtClean="0"/>
              <a:t>.</a:t>
            </a:r>
            <a:endParaRPr lang="ru-RU" sz="1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779912" y="2708920"/>
            <a:ext cx="437313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 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Основные преимущества иммунизации взрослых:</a:t>
            </a:r>
          </a:p>
          <a:p>
            <a:r>
              <a:rPr lang="ru-RU" sz="1200" dirty="0" smtClean="0"/>
              <a:t>• Поддержание иммунитета: Ревакцинация (повторная вакцинация) помогает усилить и продлить защиту от болезней, от которых были сделаны прививки в детстве.</a:t>
            </a:r>
          </a:p>
          <a:p>
            <a:r>
              <a:rPr lang="ru-RU" sz="1200" dirty="0" smtClean="0"/>
              <a:t>• Защита от новых инфекций: Существуют вакцины, предназначенные специально для взрослых, например, от гриппа, пневмококковой инфекции и опоясывающего герпеса.</a:t>
            </a:r>
          </a:p>
          <a:p>
            <a:r>
              <a:rPr lang="ru-RU" sz="1200" dirty="0" smtClean="0"/>
              <a:t>• Защита окружающих: Взрослые, которые вакцинированы, не только защищают себя, но и снижают риск распространения инфекции среди своих близких, коллег и членов сообщества.</a:t>
            </a:r>
            <a:endParaRPr lang="ru-RU" sz="1200" dirty="0"/>
          </a:p>
        </p:txBody>
      </p:sp>
      <p:pic>
        <p:nvPicPr>
          <p:cNvPr id="9" name="Рисунок 8" descr="https://avatars.mds.yandex.net/i?id=e532ea48724528916da0d3e820bf8666e9dd5a0e-5386523-images-thumbs&amp;n=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344348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270</TotalTime>
  <Words>246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наличие избыточной массы тела; появление одышки даже при невысоком уровне физической нагрузки; частые головные боли; боли в суставах; тяжесть и боли в области сердца.</dc:title>
  <dc:creator>1</dc:creator>
  <cp:lastModifiedBy>1</cp:lastModifiedBy>
  <cp:revision>46</cp:revision>
  <dcterms:created xsi:type="dcterms:W3CDTF">2023-04-21T07:13:03Z</dcterms:created>
  <dcterms:modified xsi:type="dcterms:W3CDTF">2026-04-27T08:58:27Z</dcterms:modified>
</cp:coreProperties>
</file>