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EA5C4-6AAF-4622-A79F-68826EBCE708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E32FC-A6C8-4CAA-BAE9-1A0B1EC53E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2662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E32FC-A6C8-4CAA-BAE9-1A0B1EC53EE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0321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711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960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003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3929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1433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1085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882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756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580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008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996800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915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807408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2382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1724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183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CA4DD-E6EE-4953-A8D7-D36269AEB6C4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47DB0BC-D124-443B-8CB2-9CA244F00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319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620688"/>
            <a:ext cx="3456384" cy="5472608"/>
          </a:xfrm>
        </p:spPr>
        <p:txBody>
          <a:bodyPr>
            <a:noAutofit/>
          </a:bodyPr>
          <a:lstStyle/>
          <a:p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  <a:t/>
            </a:r>
            <a:br>
              <a:rPr lang="ru-RU" sz="1100" b="1" i="1" dirty="0" smtClean="0">
                <a:solidFill>
                  <a:srgbClr val="FF0000"/>
                </a:solidFill>
                <a:latin typeface="Segoe Print" pitchFamily="2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</a:rPr>
              <a:t>«Честный знак»—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это национальная система цифровой маркировки товаров. Она призвана защищать потребителей от подделок.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«Честный знак» представляет собой небольшой QR-код и уникальный цифровой код — </a:t>
            </a:r>
            <a:r>
              <a:rPr lang="ru-RU" sz="1400" dirty="0" err="1" smtClean="0">
                <a:solidFill>
                  <a:schemeClr val="tx1"/>
                </a:solidFill>
              </a:rPr>
              <a:t>DataMatrix</a:t>
            </a:r>
            <a:r>
              <a:rPr lang="ru-RU" sz="1400" dirty="0" smtClean="0">
                <a:solidFill>
                  <a:schemeClr val="tx1"/>
                </a:solidFill>
              </a:rPr>
              <a:t>, несущий в себе информацию о конкретном продукте. Можно сказать, что это цифровой паспорт кроссовок, фотоаппарата, таблеток — любого из множества товаров, для которых маркировка сегодня обязательна.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Система «Честный знак» выполняет те же функции, что и хорошо знакомая многим ЕГАИС, через которую проходит каждая бутылка алкоголя в России. Конечно, если речь о легальных напитках. Но «Честный знак» интересен и для простого потребителя: вооружившись смартфоном и  одноименным приложением, несложно проверить при покупке, что продавец не собирается сбыть </a:t>
            </a:r>
            <a:r>
              <a:rPr lang="ru-RU" sz="1600" b="1" dirty="0" err="1" smtClean="0">
                <a:solidFill>
                  <a:srgbClr val="FF0000"/>
                </a:solidFill>
              </a:rPr>
              <a:t>контрафакт</a:t>
            </a:r>
            <a:r>
              <a:rPr lang="ru-RU" sz="1600" b="1" dirty="0" smtClean="0">
                <a:solidFill>
                  <a:srgbClr val="FF0000"/>
                </a:solidFill>
              </a:rPr>
              <a:t>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0" y="6381328"/>
            <a:ext cx="2627784" cy="402723"/>
          </a:xfrm>
        </p:spPr>
        <p:txBody>
          <a:bodyPr>
            <a:normAutofit fontScale="32500" lnSpcReduction="20000"/>
          </a:bodyPr>
          <a:lstStyle/>
          <a:p>
            <a:pPr algn="ctr"/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623731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Филиал ФБУЗ «Центр гигиены и эпидемиологии в Алтайском крае в городе Алейске, Алейском, 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Калманском, Топчихинском, </a:t>
            </a:r>
            <a:r>
              <a:rPr lang="ru-RU" sz="8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Усть-Калманском</a:t>
            </a: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8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Усть-Пристанском</a:t>
            </a: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и Чарышском районах»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Группа по защите прав потребителей, гигиенического обучения и воспитания населения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658130,  Алтайский край, г. Алейск, </a:t>
            </a:r>
            <a:r>
              <a:rPr lang="ru-RU" sz="8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пр-д</a:t>
            </a:r>
            <a:r>
              <a:rPr lang="ru-RU" sz="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 Олимпийский, 7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Тел/факс (38553) </a:t>
            </a:r>
            <a:r>
              <a:rPr lang="ru-RU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35</a:t>
            </a:r>
            <a:r>
              <a:rPr lang="ru-RU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-4-37 </a:t>
            </a:r>
            <a:r>
              <a:rPr lang="ru-RU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lang="ru-RU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en-US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mail</a:t>
            </a:r>
            <a:r>
              <a:rPr lang="ru-RU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en-US" sz="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aleusk@alltcde.ru</a:t>
            </a:r>
            <a:endParaRPr lang="ru-RU" sz="8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3140968"/>
            <a:ext cx="4572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Зачем покупателю проверять товары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Проверка товаров через приложение - не просто любопытство. Это реальная защита прав потребителя:</a:t>
            </a:r>
          </a:p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Защита от </a:t>
            </a:r>
            <a:r>
              <a:rPr lang="ru-RU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контрафакта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Поддельные товары (особенно лекарства, парфюмерия, алкоголь) могут быть опасны. Проверка кода подтверждает легальность.</a:t>
            </a:r>
          </a:p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 сроков годности.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Срок годности зашит в коде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Matrix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Приложение покажет, не истёк ли он - даже если на этикетке дата затёрта или подменена.</a:t>
            </a:r>
          </a:p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Проверка производителя.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Приложение показывает, кто реально произвёл товар. Полезно, если есть сомнения в происхождении.</a:t>
            </a:r>
          </a:p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Борьба с нарушениями.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Жалобы покупателей помогают выявлять недобросовестных продавцов. Это делает рынок чище для всех.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Для маркированных категорий (лекарства, молочка, табак, парфюмерия и др.) проверка особенно важна - именно в этих сегментах чаще встречается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контрафакт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/>
              <a:t> </a:t>
            </a:r>
            <a:endParaRPr lang="ru-RU" sz="1400" b="1" dirty="0" smtClean="0"/>
          </a:p>
          <a:p>
            <a:r>
              <a:rPr lang="ru-RU" sz="1200" dirty="0" smtClean="0">
                <a:latin typeface="Segoe Print" pitchFamily="2" charset="0"/>
              </a:rPr>
              <a:t/>
            </a:r>
            <a:br>
              <a:rPr lang="ru-RU" sz="1200" dirty="0" smtClean="0">
                <a:latin typeface="Segoe Print" pitchFamily="2" charset="0"/>
              </a:rPr>
            </a:br>
            <a:endParaRPr lang="ru-RU" sz="1200" dirty="0" smtClean="0">
              <a:latin typeface="Segoe Print" pitchFamily="2" charset="0"/>
            </a:endParaRPr>
          </a:p>
        </p:txBody>
      </p:sp>
      <p:pic>
        <p:nvPicPr>
          <p:cNvPr id="9" name="Рисунок 8" descr="https://avatars.mds.yandex.net/i?id=f436a7ea4152b208aae8fedd31b3c020_sr-4338366-images-thumbs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60649"/>
            <a:ext cx="462639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195</TotalTime>
  <Words>88</Words>
  <Application>Microsoft Office PowerPoint</Application>
  <PresentationFormat>Экран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Грань</vt:lpstr>
      <vt:lpstr>                                   «Честный знак»— это национальная система цифровой маркировки товаров. Она призвана защищать потребителей от подделок. «Честный знак» представляет собой небольшой QR-код и уникальный цифровой код — DataMatrix, несущий в себе информацию о конкретном продукте. Можно сказать, что это цифровой паспорт кроссовок, фотоаппарата, таблеток — любого из множества товаров, для которых маркировка сегодня обязательна. Система «Честный знак» выполняет те же функции, что и хорошо знакомая многим ЕГАИС, через которую проходит каждая бутылка алкоголя в России. Конечно, если речь о легальных напитках. Но «Честный знак» интересен и для простого потребителя: вооружившись смартфоном и  одноименным приложением, несложно проверить при покупке, что продавец не собирается сбыть контрафакт.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ПРИЗНАКИ наличие избыточной массы тела; появление одышки даже при невысоком уровне физической нагрузки; частые головные боли; боли в суставах; тяжесть и боли в области сердца.</dc:title>
  <dc:creator>1</dc:creator>
  <cp:lastModifiedBy>1</cp:lastModifiedBy>
  <cp:revision>31</cp:revision>
  <dcterms:created xsi:type="dcterms:W3CDTF">2023-04-21T07:13:03Z</dcterms:created>
  <dcterms:modified xsi:type="dcterms:W3CDTF">2026-11-02T09:22:32Z</dcterms:modified>
</cp:coreProperties>
</file>